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85" r:id="rId3"/>
    <p:sldId id="286" r:id="rId4"/>
    <p:sldId id="263" r:id="rId5"/>
    <p:sldId id="264" r:id="rId6"/>
    <p:sldId id="265" r:id="rId7"/>
    <p:sldId id="267" r:id="rId8"/>
    <p:sldId id="281" r:id="rId9"/>
    <p:sldId id="282" r:id="rId10"/>
    <p:sldId id="283" r:id="rId11"/>
    <p:sldId id="271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53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1440-52EF-4CE7-A17A-5EF1779AC07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6F6D-E0EC-42D2-8385-56120298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n cap="flat" cmpd="sng">
                  <a:solidFill>
                    <a:srgbClr val="000000"/>
                  </a:solidFill>
                  <a:round/>
                </a:ln>
              </a:rPr>
              <a:t>Why Have a Rule of Life?</a:t>
            </a:r>
            <a:endParaRPr lang="en-US" sz="7200" b="1" dirty="0">
              <a:ln cap="flat" cmpd="sng">
                <a:solidFill>
                  <a:srgbClr val="000000"/>
                </a:solidFill>
                <a:round/>
              </a:ln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7200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0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Your Implicit Rule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Baptismal Covenant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Things you already do: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Daily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Weekly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Monthly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Yearly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2346837"/>
            <a:ext cx="4983305" cy="3308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93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Rules of Existing Communities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83" y="2246910"/>
            <a:ext cx="7613285" cy="363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3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Epiphany Parish, Seattle: Seven Spiritual Practices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Daily Prayer &amp; meditation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Weekly worship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Observance of Sabbath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Pilgrimage to the Holy 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Living the rhythms of the liturgical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Tithing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8393" y="2398143"/>
            <a:ext cx="5385407" cy="2963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6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do you feel drawn to?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Keeping a journal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Study something new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Creation: advocacy, animals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Mindfulness/attentiveness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Gratitude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Self-care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New methods of prayer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Time for relationships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Explore new ministry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Dream/bucket list…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things…</a:t>
            </a:r>
            <a:endParaRPr lang="en-US" sz="6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Bring you joy?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2304"/>
            <a:ext cx="5157787" cy="3430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Seem out of balance?</a:t>
            </a:r>
            <a:endParaRPr lang="en-US" sz="4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64" y="2505075"/>
            <a:ext cx="4606859" cy="3684588"/>
          </a:xfrm>
        </p:spPr>
      </p:pic>
    </p:spTree>
    <p:extLst>
      <p:ext uri="{BB962C8B-B14F-4D97-AF65-F5344CB8AC3E}">
        <p14:creationId xmlns:p14="http://schemas.microsoft.com/office/powerpoint/2010/main" val="18901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Creating a Rule: Up, Out, In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/>
              <a:t>(See Margaret Guenther, </a:t>
            </a:r>
            <a:r>
              <a:rPr lang="en-US" sz="2800" b="1" i="1" dirty="0" smtClean="0"/>
              <a:t>At Home in the World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4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/>
              <a:t>Up</a:t>
            </a:r>
            <a:r>
              <a:rPr lang="en-US" dirty="0" smtClean="0"/>
              <a:t>: My relationship with </a:t>
            </a:r>
            <a:r>
              <a:rPr lang="en-US" dirty="0" smtClean="0"/>
              <a:t>God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/>
              <a:t>In</a:t>
            </a:r>
            <a:r>
              <a:rPr lang="en-US" dirty="0"/>
              <a:t>: Tending to myself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/>
              <a:t>Out</a:t>
            </a:r>
            <a:r>
              <a:rPr lang="en-US" dirty="0" smtClean="0"/>
              <a:t>: My relationship with others, with creation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 Think </a:t>
            </a:r>
            <a:r>
              <a:rPr lang="en-US" sz="3600" b="1" dirty="0" smtClean="0">
                <a:solidFill>
                  <a:srgbClr val="FF0000"/>
                </a:solidFill>
              </a:rPr>
              <a:t>about: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</a:t>
            </a:r>
            <a:r>
              <a:rPr lang="en-US" dirty="0" smtClean="0"/>
              <a:t>I’m doing </a:t>
            </a:r>
            <a:r>
              <a:rPr lang="en-US" dirty="0" smtClean="0"/>
              <a:t>now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Practices I feel drawn to, or want to learn more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Who Needs More Rules?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Intention vs. drifting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A bridge over the abyss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Focus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9093" y="2544228"/>
            <a:ext cx="4961627" cy="2914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1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What Is a Rule of </a:t>
            </a:r>
            <a:r>
              <a:rPr lang="en-US" sz="6000" b="1" dirty="0" smtClean="0"/>
              <a:t>Life</a:t>
            </a:r>
            <a:r>
              <a:rPr lang="en-US" sz="6000" b="1" dirty="0"/>
              <a:t>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 </a:t>
            </a:r>
            <a:r>
              <a:rPr lang="en-US" i="1" dirty="0"/>
              <a:t>spiritual Rule of Life…is the checklist of practices we </a:t>
            </a:r>
            <a:r>
              <a:rPr lang="en-US" b="1" i="1" dirty="0">
                <a:solidFill>
                  <a:srgbClr val="FF0000"/>
                </a:solidFill>
              </a:rPr>
              <a:t>intentionally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undertake to maintain and deepen our relationship with [God]. Even without articulating it, many of us observe elements of a Rule of Life, taking time for morning devotionals, returning thanks before meals, or saying bedtime prayers. But covenanting with God - and perhaps also with a </a:t>
            </a:r>
            <a:r>
              <a:rPr lang="en-US" b="1" i="1" dirty="0">
                <a:solidFill>
                  <a:srgbClr val="FF0000"/>
                </a:solidFill>
              </a:rPr>
              <a:t>community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- to live by a Rule of Life brings an intentionality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and accountability to our spiritual practice. And by taking that step, we </a:t>
            </a:r>
            <a:r>
              <a:rPr lang="en-US" i="1" dirty="0" smtClean="0"/>
              <a:t>begin </a:t>
            </a:r>
            <a:r>
              <a:rPr lang="en-US" i="1" dirty="0"/>
              <a:t>a journey that will </a:t>
            </a:r>
            <a:r>
              <a:rPr lang="en-US" i="1" dirty="0" smtClean="0"/>
              <a:t>immeasurably deepen our relationship with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Community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Desert fathers &amp; mothers, 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Rule of St. Benedict (ca. 480-547)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Franciscan 3</a:t>
            </a:r>
            <a:r>
              <a:rPr lang="en-US" baseline="30000" dirty="0" smtClean="0"/>
              <a:t>rd</a:t>
            </a:r>
            <a:r>
              <a:rPr lang="en-US" dirty="0" smtClean="0"/>
              <a:t> Order (13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500" y="2372264"/>
            <a:ext cx="4854256" cy="3234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37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Being Intentional About Your Life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my CORE VALUES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WHO I WANT TO BE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WHAT I WANT TO DO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9592" y="2088183"/>
            <a:ext cx="4288765" cy="3266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43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Logos: The Word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God </a:t>
            </a:r>
            <a:r>
              <a:rPr lang="en-US" sz="3600" i="1" dirty="0"/>
              <a:t>made all things by an act of self-communication, and when we respond to his speaking, we are searching for some way of reflecting, echoing that self-communication…If God has made all things by the Word, then each person and thing exists because God is speaking to it and in it. </a:t>
            </a:r>
            <a:endParaRPr lang="en-US" sz="360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Rowan Williams, </a:t>
            </a:r>
            <a:r>
              <a:rPr lang="en-US" b="1" i="1" dirty="0" smtClean="0"/>
              <a:t>Silence and Honey Cakes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Logos: The Word About </a:t>
            </a:r>
            <a:r>
              <a:rPr lang="en-US" sz="6000" b="1" dirty="0" smtClean="0">
                <a:solidFill>
                  <a:srgbClr val="FF0000"/>
                </a:solidFill>
              </a:rPr>
              <a:t>You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word or short phrase captures what God is saying to the word in/through you?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words capture the things you (explicitly or implicitly) typically say about yourself?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do you see God at work in your life? Have spiritual disciplines/practices played a part in this? Something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 rule of life is not…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 self-improvement program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</a:t>
            </a:r>
            <a:r>
              <a:rPr lang="en-US" dirty="0" smtClean="0"/>
              <a:t> straitjacket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 new reason to beat yourself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should be challenging but realistic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2880"/>
            <a:ext cx="5181600" cy="4036827"/>
          </a:xfrm>
        </p:spPr>
      </p:pic>
    </p:spTree>
    <p:extLst>
      <p:ext uri="{BB962C8B-B14F-4D97-AF65-F5344CB8AC3E}">
        <p14:creationId xmlns:p14="http://schemas.microsoft.com/office/powerpoint/2010/main" val="6870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You already have a rule of life</a:t>
            </a:r>
            <a:endParaRPr lang="en-US" sz="6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 </a:t>
            </a:r>
            <a:r>
              <a:rPr lang="en-US" i="1" dirty="0"/>
              <a:t>spiritual Rule of Life…is the checklist of practices we intentionally undertake to maintain and deepen our relationship with [God]. </a:t>
            </a:r>
            <a:r>
              <a:rPr lang="en-US" b="1" i="1" dirty="0">
                <a:solidFill>
                  <a:srgbClr val="FF0000"/>
                </a:solidFill>
              </a:rPr>
              <a:t>Even without articulating it, many of us observe elements of a Rule of Life</a:t>
            </a:r>
            <a:r>
              <a:rPr lang="en-US" i="1" dirty="0"/>
              <a:t>, taking time for morning devotionals, returning thanks before meals, or saying bedtime prayers. But covenanting with God - and perhaps also with a community - to live by a Rule of Life brings an intentionality and accountability to our spiritual practice. And by taking that step, we begin a journey that will immeasurably deepen our relationship with God.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590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Why Have a Rule of Life?</vt:lpstr>
      <vt:lpstr>Who Needs More Rules?</vt:lpstr>
      <vt:lpstr>What Is a Rule of Life?</vt:lpstr>
      <vt:lpstr>Community</vt:lpstr>
      <vt:lpstr>Being Intentional About Your Life</vt:lpstr>
      <vt:lpstr>Logos: The Word</vt:lpstr>
      <vt:lpstr>Logos: The Word About You</vt:lpstr>
      <vt:lpstr>A rule of life is not…</vt:lpstr>
      <vt:lpstr>You already have a rule of life</vt:lpstr>
      <vt:lpstr>Your Implicit Rule</vt:lpstr>
      <vt:lpstr>Rules of Existing Communities</vt:lpstr>
      <vt:lpstr>Epiphany Parish, Seattle: Seven Spiritual Practices</vt:lpstr>
      <vt:lpstr>What do you feel drawn to?</vt:lpstr>
      <vt:lpstr>What things…</vt:lpstr>
      <vt:lpstr>Creating a Rule: Up, Out, In  (See Margaret Guenther, At Home in the World)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Pitchford</dc:creator>
  <cp:lastModifiedBy>pitch</cp:lastModifiedBy>
  <cp:revision>55</cp:revision>
  <dcterms:created xsi:type="dcterms:W3CDTF">2015-10-13T01:00:12Z</dcterms:created>
  <dcterms:modified xsi:type="dcterms:W3CDTF">2022-03-12T00:21:02Z</dcterms:modified>
</cp:coreProperties>
</file>